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C93E056-5E8D-4E77-A0F3-6F8B84382B47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F66B40A-17A0-4550-8EC5-35A90B42E2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Windshield survey 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Mexico community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95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Mexico is a country of southern North </a:t>
            </a:r>
            <a:r>
              <a:rPr lang="en-US" dirty="0" smtClean="0"/>
              <a:t>America.</a:t>
            </a:r>
          </a:p>
          <a:p>
            <a:pPr>
              <a:lnSpc>
                <a:spcPct val="200000"/>
              </a:lnSpc>
            </a:pPr>
            <a:r>
              <a:rPr lang="en-US" dirty="0"/>
              <a:t>I</a:t>
            </a:r>
            <a:r>
              <a:rPr lang="en-US" dirty="0" smtClean="0"/>
              <a:t>s </a:t>
            </a:r>
            <a:r>
              <a:rPr lang="en-US" dirty="0"/>
              <a:t>the third largest country of Latin America.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Mexico has an array of interesting features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/>
              <a:t>I</a:t>
            </a:r>
            <a:r>
              <a:rPr lang="en-US" dirty="0" smtClean="0"/>
              <a:t>t </a:t>
            </a:r>
            <a:r>
              <a:rPr lang="en-US" dirty="0" smtClean="0"/>
              <a:t>is among the most fascinating areas to explore in the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92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of Mexico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3" r="14223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above shows the Map of Mexico depicting it geographical location and features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212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Subjective feelings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Welcoming </a:t>
            </a:r>
            <a:r>
              <a:rPr lang="en-US" dirty="0" smtClean="0"/>
              <a:t>people.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</a:t>
            </a:r>
            <a:r>
              <a:rPr lang="en-US" dirty="0" smtClean="0"/>
              <a:t>he </a:t>
            </a:r>
            <a:r>
              <a:rPr lang="en-US" dirty="0" smtClean="0"/>
              <a:t>people of Mexico have a general culture of welcoming people.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Unique cuisines, music , </a:t>
            </a:r>
            <a:r>
              <a:rPr lang="en-US" dirty="0" smtClean="0"/>
              <a:t>architecture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Unique H</a:t>
            </a:r>
            <a:r>
              <a:rPr lang="en-US" dirty="0" smtClean="0"/>
              <a:t>istory </a:t>
            </a:r>
            <a:r>
              <a:rPr lang="en-US" dirty="0" smtClean="0"/>
              <a:t>which depicts the unique features of Mexico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Diverse culture and good </a:t>
            </a:r>
            <a:r>
              <a:rPr lang="en-US" dirty="0" smtClean="0"/>
              <a:t>terrain which supports people form different backgrounds.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17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needs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Curbing air pollution </a:t>
            </a:r>
            <a:r>
              <a:rPr lang="en-US" dirty="0" smtClean="0"/>
              <a:t>menace.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</a:t>
            </a:r>
            <a:r>
              <a:rPr lang="en-US" dirty="0" smtClean="0"/>
              <a:t>air quality needs to be </a:t>
            </a:r>
            <a:r>
              <a:rPr lang="en-US" dirty="0" smtClean="0"/>
              <a:t>improved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Fix the </a:t>
            </a:r>
            <a:r>
              <a:rPr lang="en-US" dirty="0" smtClean="0"/>
              <a:t>sources of pollution </a:t>
            </a:r>
            <a:r>
              <a:rPr lang="en-US" dirty="0" smtClean="0"/>
              <a:t>by; </a:t>
            </a:r>
          </a:p>
          <a:p>
            <a:pPr algn="ctr">
              <a:lnSpc>
                <a:spcPct val="200000"/>
              </a:lnSpc>
            </a:pPr>
            <a:r>
              <a:rPr lang="en-US" dirty="0" smtClean="0"/>
              <a:t>by </a:t>
            </a:r>
            <a:r>
              <a:rPr lang="en-US" dirty="0" smtClean="0"/>
              <a:t>introductions of cleaner forms of </a:t>
            </a:r>
            <a:r>
              <a:rPr lang="en-US" dirty="0" smtClean="0"/>
              <a:t>energy.</a:t>
            </a:r>
            <a:endParaRPr lang="en-US" dirty="0"/>
          </a:p>
          <a:p>
            <a:pPr algn="ctr">
              <a:lnSpc>
                <a:spcPct val="200000"/>
              </a:lnSpc>
            </a:pPr>
            <a:r>
              <a:rPr lang="en-US" dirty="0" smtClean="0"/>
              <a:t>Civic </a:t>
            </a:r>
            <a:r>
              <a:rPr lang="en-US" dirty="0"/>
              <a:t>education on environmental </a:t>
            </a:r>
            <a:r>
              <a:rPr lang="en-US" dirty="0" smtClean="0"/>
              <a:t>conservation</a:t>
            </a:r>
          </a:p>
          <a:p>
            <a:pPr algn="ctr">
              <a:lnSpc>
                <a:spcPct val="200000"/>
              </a:lnSpc>
            </a:pPr>
            <a:r>
              <a:rPr lang="en-US" dirty="0" smtClean="0"/>
              <a:t> </a:t>
            </a:r>
            <a:r>
              <a:rPr lang="en-US" dirty="0" smtClean="0"/>
              <a:t>Educational </a:t>
            </a:r>
            <a:r>
              <a:rPr lang="en-US" dirty="0"/>
              <a:t>C</a:t>
            </a:r>
            <a:r>
              <a:rPr lang="en-US" dirty="0" smtClean="0"/>
              <a:t>ampaigns</a:t>
            </a:r>
            <a:r>
              <a:rPr lang="en-US" dirty="0" smtClean="0"/>
              <a:t>.</a:t>
            </a:r>
            <a:endParaRPr lang="en-US" dirty="0"/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88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Football field in </a:t>
            </a:r>
            <a:r>
              <a:rPr lang="en-US" dirty="0" err="1" smtClean="0"/>
              <a:t>Mexico:</a:t>
            </a:r>
            <a:r>
              <a:rPr lang="en-US" dirty="0" err="1"/>
              <a:t>Estadio</a:t>
            </a:r>
            <a:r>
              <a:rPr lang="en-US" dirty="0"/>
              <a:t> Azteca pitch</a:t>
            </a:r>
            <a:br>
              <a:rPr lang="en-US" dirty="0"/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31" r="25231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Among the community assets of Mexico is the foot ball  field and other wide </a:t>
            </a:r>
            <a:r>
              <a:rPr lang="en-US" sz="2400" dirty="0"/>
              <a:t>range of </a:t>
            </a:r>
            <a:r>
              <a:rPr lang="en-US" sz="2400" dirty="0" smtClean="0"/>
              <a:t>infrastructure.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176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Photo of Alameda park</a:t>
            </a:r>
            <a:br>
              <a:rPr lang="en-US" dirty="0"/>
            </a:b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5" b="3415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park is also among the community assets of Mexico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1584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Basasea</a:t>
            </a:r>
            <a:r>
              <a:rPr lang="en-US" dirty="0" smtClean="0"/>
              <a:t> </a:t>
            </a:r>
            <a:r>
              <a:rPr lang="en-US" dirty="0"/>
              <a:t>chick Falls park </a:t>
            </a:r>
            <a:br>
              <a:rPr lang="en-US" dirty="0"/>
            </a:b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8" r="14488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This is also among the community assets of Mexico displaying the beautiful scene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010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local restaurant in Mexico.</a:t>
            </a:r>
            <a:br>
              <a:rPr lang="en-US" dirty="0"/>
            </a:b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1" r="11831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restaurant displays the cultural diversity of Mexico where food is prepared differently.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5188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 in Mexico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9" r="11719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church represents the religious faith of different people in Mexico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645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school in Mexico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4" r="2090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The school hosts a large proportion of students and re[present the education structure in Mexico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3313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Mexico </a:t>
            </a:r>
            <a:r>
              <a:rPr lang="en-US" dirty="0"/>
              <a:t>is one of the best cities in the world.</a:t>
            </a:r>
          </a:p>
          <a:p>
            <a:pPr>
              <a:lnSpc>
                <a:spcPct val="200000"/>
              </a:lnSpc>
            </a:pPr>
            <a:r>
              <a:rPr lang="en-US" dirty="0"/>
              <a:t>With well developed infrastructure.</a:t>
            </a:r>
          </a:p>
          <a:p>
            <a:pPr>
              <a:lnSpc>
                <a:spcPct val="200000"/>
              </a:lnSpc>
            </a:pPr>
            <a:r>
              <a:rPr lang="en-US" dirty="0"/>
              <a:t>And a rich culture.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46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31</TotalTime>
  <Words>271</Words>
  <Application>Microsoft Office PowerPoint</Application>
  <PresentationFormat>On-screen Show (4:3)</PresentationFormat>
  <Paragraphs>38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Clarity</vt:lpstr>
      <vt:lpstr>Windshield survey </vt:lpstr>
      <vt:lpstr>Introduction</vt:lpstr>
      <vt:lpstr>Map of Mexico</vt:lpstr>
      <vt:lpstr>Subjective feelings</vt:lpstr>
      <vt:lpstr>Community needs</vt:lpstr>
      <vt:lpstr>Football field in Mexico:Estadio Azteca pitch </vt:lpstr>
      <vt:lpstr>Photo of Alameda park </vt:lpstr>
      <vt:lpstr>Basasea chick Falls park  </vt:lpstr>
      <vt:lpstr>A local restaurant in Mexico. </vt:lpstr>
      <vt:lpstr>Church in Mexico</vt:lpstr>
      <vt:lpstr>A school in Mexico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hp</dc:creator>
  <cp:lastModifiedBy>Simon</cp:lastModifiedBy>
  <cp:revision>5</cp:revision>
  <dcterms:created xsi:type="dcterms:W3CDTF">2019-04-13T10:40:49Z</dcterms:created>
  <dcterms:modified xsi:type="dcterms:W3CDTF">2019-04-16T05:46:19Z</dcterms:modified>
</cp:coreProperties>
</file>